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5" r:id="rId1"/>
    <p:sldMasterId id="2147483686" r:id="rId2"/>
  </p:sldMasterIdLst>
  <p:notesMasterIdLst>
    <p:notesMasterId r:id="rId25"/>
  </p:notesMasterIdLst>
  <p:sldIdLst>
    <p:sldId id="269" r:id="rId3"/>
    <p:sldId id="257" r:id="rId4"/>
    <p:sldId id="267" r:id="rId5"/>
    <p:sldId id="258" r:id="rId6"/>
    <p:sldId id="259" r:id="rId7"/>
    <p:sldId id="268" r:id="rId8"/>
    <p:sldId id="260" r:id="rId9"/>
    <p:sldId id="261" r:id="rId10"/>
    <p:sldId id="262" r:id="rId11"/>
    <p:sldId id="263" r:id="rId12"/>
    <p:sldId id="264" r:id="rId13"/>
    <p:sldId id="265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66" r:id="rId24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299"/>
    <a:srgbClr val="2049B6"/>
    <a:srgbClr val="1F3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30"/>
    <p:restoredTop sz="94610"/>
  </p:normalViewPr>
  <p:slideViewPr>
    <p:cSldViewPr snapToGrid="0" snapToObjects="1">
      <p:cViewPr>
        <p:scale>
          <a:sx n="90" d="100"/>
          <a:sy n="90" d="100"/>
        </p:scale>
        <p:origin x="582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011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sv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ck Title 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3A578BFE-B427-6DCB-2EE3-145BFFB60957}"/>
              </a:ext>
            </a:extLst>
          </p:cNvPr>
          <p:cNvGrpSpPr/>
          <p:nvPr userDrawn="1"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2" name="1" descr="preencoded.png">
              <a:extLst>
                <a:ext uri="{FF2B5EF4-FFF2-40B4-BE49-F238E27FC236}">
                  <a16:creationId xmlns:a16="http://schemas.microsoft.com/office/drawing/2014/main" id="{270CACBA-2BF9-388A-D030-9ADACA07F07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A1A00FA-45F5-6535-A22B-4FD21A2398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alphaModFix amt="5000"/>
            </a:blip>
            <a:stretch>
              <a:fillRect/>
            </a:stretch>
          </p:blipFill>
          <p:spPr>
            <a:xfrm>
              <a:off x="0" y="0"/>
              <a:ext cx="18287999" cy="102870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04EE2D6-B933-1081-617A-D7AA55642FDC}"/>
                </a:ext>
              </a:extLst>
            </p:cNvPr>
            <p:cNvSpPr/>
            <p:nvPr userDrawn="1"/>
          </p:nvSpPr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rgbClr val="1F3C7A"/>
                </a:gs>
                <a:gs pos="50000">
                  <a:srgbClr val="1F4299">
                    <a:alpha val="50000"/>
                  </a:srgbClr>
                </a:gs>
                <a:gs pos="100000">
                  <a:srgbClr val="2049B6">
                    <a:alpha val="0"/>
                  </a:srgbClr>
                </a:gs>
              </a:gsLst>
              <a:lin ang="0" scaled="0"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F3BD762-9608-1785-FC7C-9CAF6E765A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033837"/>
            <a:ext cx="11449050" cy="1466850"/>
          </a:xfrm>
          <a:prstGeom prst="rect">
            <a:avLst/>
          </a:prstGeom>
        </p:spPr>
        <p:txBody>
          <a:bodyPr/>
          <a:lstStyle>
            <a:lvl1pPr>
              <a:buNone/>
              <a:defRPr sz="9600" spc="-3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1A98401-D2CD-E475-DC40-0A0BBAD543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729288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30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EDBDCFE4-FE9E-E562-81E0-216C4ED346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19200" y="2605087"/>
            <a:ext cx="4064000" cy="876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19200" y="1257300"/>
            <a:ext cx="6357257" cy="685800"/>
          </a:xfrm>
          <a:prstGeom prst="rect">
            <a:avLst/>
          </a:prstGeom>
        </p:spPr>
        <p:txBody>
          <a:bodyPr/>
          <a:lstStyle>
            <a:lvl1pPr>
              <a:buNone/>
              <a:defRPr sz="45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9714" y="5833637"/>
            <a:ext cx="4958986" cy="1898421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1" name="Text Placeholder 21">
            <a:extLst>
              <a:ext uri="{FF2B5EF4-FFF2-40B4-BE49-F238E27FC236}">
                <a16:creationId xmlns:a16="http://schemas.microsoft.com/office/drawing/2014/main" id="{06CCA740-42E4-634F-4D2E-14B7660D38E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49715" y="4434482"/>
            <a:ext cx="864432" cy="547093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332EDB2-3D0D-E734-FBC4-B49FE41F66B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9714" y="5147839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155ECBA-5472-613D-2FCD-225C515E26A4}"/>
              </a:ext>
            </a:extLst>
          </p:cNvPr>
          <p:cNvCxnSpPr>
            <a:cxnSpLocks/>
          </p:cNvCxnSpPr>
          <p:nvPr userDrawn="1"/>
        </p:nvCxnSpPr>
        <p:spPr>
          <a:xfrm>
            <a:off x="1209675" y="4246646"/>
            <a:ext cx="80447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1">
            <a:extLst>
              <a:ext uri="{FF2B5EF4-FFF2-40B4-BE49-F238E27FC236}">
                <a16:creationId xmlns:a16="http://schemas.microsoft.com/office/drawing/2014/main" id="{6295303D-3A13-0FB3-E057-6A6F06EECB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17826" y="5833637"/>
            <a:ext cx="4958986" cy="1898421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9" name="Text Placeholder 21">
            <a:extLst>
              <a:ext uri="{FF2B5EF4-FFF2-40B4-BE49-F238E27FC236}">
                <a16:creationId xmlns:a16="http://schemas.microsoft.com/office/drawing/2014/main" id="{A1CBC01C-5F62-8346-487D-303CD00816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17827" y="4434482"/>
            <a:ext cx="864432" cy="547093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D640BDE4-13D3-A1F1-2CC8-93615D509FB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617826" y="5147839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3007D54-4BE4-C50E-4D5C-04A5D3210DED}"/>
              </a:ext>
            </a:extLst>
          </p:cNvPr>
          <p:cNvCxnSpPr>
            <a:cxnSpLocks/>
          </p:cNvCxnSpPr>
          <p:nvPr userDrawn="1"/>
        </p:nvCxnSpPr>
        <p:spPr>
          <a:xfrm>
            <a:off x="6677787" y="4246646"/>
            <a:ext cx="80447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48AB4153-EDF0-6F51-2493-A124FF27261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085938" y="5833637"/>
            <a:ext cx="4958986" cy="1898421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AF1AB189-128E-1318-C447-441884D2C2D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85939" y="4434482"/>
            <a:ext cx="864432" cy="547093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CF40D318-B5ED-E8EC-5090-2CF940E082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085938" y="5147839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D8FA917-794A-244D-47B1-C07A7B14F1F3}"/>
              </a:ext>
            </a:extLst>
          </p:cNvPr>
          <p:cNvCxnSpPr>
            <a:cxnSpLocks/>
          </p:cNvCxnSpPr>
          <p:nvPr userDrawn="1"/>
        </p:nvCxnSpPr>
        <p:spPr>
          <a:xfrm>
            <a:off x="12145899" y="4246646"/>
            <a:ext cx="80447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" name="Graphic 29">
            <a:extLst>
              <a:ext uri="{FF2B5EF4-FFF2-40B4-BE49-F238E27FC236}">
                <a16:creationId xmlns:a16="http://schemas.microsoft.com/office/drawing/2014/main" id="{6B746BAF-6979-078C-3501-3BE1AAA38D8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3982416" y="9690534"/>
            <a:ext cx="1989860" cy="537321"/>
          </a:xfrm>
          <a:prstGeom prst="rect">
            <a:avLst/>
          </a:prstGeom>
        </p:spPr>
      </p:pic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4C3E8690-B5AF-5CB6-4AAF-09580D51B3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sz="14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EBAD179-7B81-1F50-53B6-7764F97FF9AD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CAD8B16-EB47-D59F-DB26-1F402246F0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53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19200" y="1257300"/>
            <a:ext cx="6357257" cy="685800"/>
          </a:xfrm>
          <a:prstGeom prst="rect">
            <a:avLst/>
          </a:prstGeom>
        </p:spPr>
        <p:txBody>
          <a:bodyPr/>
          <a:lstStyle>
            <a:lvl1pPr>
              <a:buNone/>
              <a:defRPr sz="45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9714" y="7991622"/>
            <a:ext cx="4958986" cy="1437270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332EDB2-3D0D-E734-FBC4-B49FE41F66B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9714" y="7305823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8" name="Text Placeholder 21">
            <a:extLst>
              <a:ext uri="{FF2B5EF4-FFF2-40B4-BE49-F238E27FC236}">
                <a16:creationId xmlns:a16="http://schemas.microsoft.com/office/drawing/2014/main" id="{6295303D-3A13-0FB3-E057-6A6F06EECB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17826" y="7991622"/>
            <a:ext cx="4958986" cy="1437270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D640BDE4-13D3-A1F1-2CC8-93615D509FB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617826" y="7305823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48AB4153-EDF0-6F51-2493-A124FF27261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085938" y="7991622"/>
            <a:ext cx="4958986" cy="1437270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CF40D318-B5ED-E8EC-5090-2CF940E082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085938" y="7305823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5" name="Online Image Placeholder 4">
            <a:extLst>
              <a:ext uri="{FF2B5EF4-FFF2-40B4-BE49-F238E27FC236}">
                <a16:creationId xmlns:a16="http://schemas.microsoft.com/office/drawing/2014/main" id="{3C9A24D8-BE91-F838-0F53-CE2E6C44577D}"/>
              </a:ext>
            </a:extLst>
          </p:cNvPr>
          <p:cNvSpPr>
            <a:spLocks noGrp="1"/>
          </p:cNvSpPr>
          <p:nvPr>
            <p:ph type="clipArt" sz="quarter" idx="22"/>
          </p:nvPr>
        </p:nvSpPr>
        <p:spPr>
          <a:xfrm>
            <a:off x="1219200" y="2597150"/>
            <a:ext cx="4889500" cy="43338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Online Image Placeholder 4">
            <a:extLst>
              <a:ext uri="{FF2B5EF4-FFF2-40B4-BE49-F238E27FC236}">
                <a16:creationId xmlns:a16="http://schemas.microsoft.com/office/drawing/2014/main" id="{CBEEB044-87C0-0D99-7490-175CDB4F356D}"/>
              </a:ext>
            </a:extLst>
          </p:cNvPr>
          <p:cNvSpPr>
            <a:spLocks noGrp="1"/>
          </p:cNvSpPr>
          <p:nvPr>
            <p:ph type="clipArt" sz="quarter" idx="23"/>
          </p:nvPr>
        </p:nvSpPr>
        <p:spPr>
          <a:xfrm>
            <a:off x="6617826" y="2597150"/>
            <a:ext cx="4889500" cy="43338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Online Image Placeholder 4">
            <a:extLst>
              <a:ext uri="{FF2B5EF4-FFF2-40B4-BE49-F238E27FC236}">
                <a16:creationId xmlns:a16="http://schemas.microsoft.com/office/drawing/2014/main" id="{D9E9FCCC-4E56-918C-957C-A7FBD31AF19F}"/>
              </a:ext>
            </a:extLst>
          </p:cNvPr>
          <p:cNvSpPr>
            <a:spLocks noGrp="1"/>
          </p:cNvSpPr>
          <p:nvPr>
            <p:ph type="clipArt" sz="quarter" idx="24"/>
          </p:nvPr>
        </p:nvSpPr>
        <p:spPr>
          <a:xfrm>
            <a:off x="12085938" y="2615438"/>
            <a:ext cx="4889500" cy="43338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075DD9E3-38B6-5CB5-A500-24CE8E98D0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3982416" y="9690534"/>
            <a:ext cx="1989860" cy="537321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B8B5005-4C94-AD19-8B95-3FAC650841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sz="14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A6F0200-D39D-AF9F-9BB0-2CD5C8A2AE1D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7B6862D-AB23-70CC-C5B8-69DF0C1B73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065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19200" y="4743192"/>
            <a:ext cx="4753001" cy="1381717"/>
          </a:xfrm>
          <a:prstGeom prst="rect">
            <a:avLst/>
          </a:prstGeom>
        </p:spPr>
        <p:txBody>
          <a:bodyPr/>
          <a:lstStyle>
            <a:lvl1pPr>
              <a:buNone/>
              <a:defRPr sz="36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64507" y="4052334"/>
            <a:ext cx="4958986" cy="1381717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332EDB2-3D0D-E734-FBC4-B49FE41F66B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64507" y="3463521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0" name="Text Placeholder 21">
            <a:extLst>
              <a:ext uri="{FF2B5EF4-FFF2-40B4-BE49-F238E27FC236}">
                <a16:creationId xmlns:a16="http://schemas.microsoft.com/office/drawing/2014/main" id="{A47148E5-8684-EB71-FCFD-1F369DDF735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79497" y="6180937"/>
            <a:ext cx="4958986" cy="1381717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B765AEFA-1086-718D-A01A-09ED8F9BA68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79497" y="5592124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4" name="Text Placeholder 21">
            <a:extLst>
              <a:ext uri="{FF2B5EF4-FFF2-40B4-BE49-F238E27FC236}">
                <a16:creationId xmlns:a16="http://schemas.microsoft.com/office/drawing/2014/main" id="{B5A67171-DFF3-5B5C-8AA4-D56D316D04D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15799" y="4067324"/>
            <a:ext cx="4958986" cy="1381717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DBBC7AE-E55D-3409-035E-95F27CCC00C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30789" y="6195927"/>
            <a:ext cx="4958986" cy="1381717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11BF8D1-3F26-DEA2-4C3E-BD543BD8F87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30789" y="5607114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7E6F2D3B-6F75-7873-93D4-55C2A8C511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330789" y="3487369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pic>
        <p:nvPicPr>
          <p:cNvPr id="30" name="Graphic 29">
            <a:extLst>
              <a:ext uri="{FF2B5EF4-FFF2-40B4-BE49-F238E27FC236}">
                <a16:creationId xmlns:a16="http://schemas.microsoft.com/office/drawing/2014/main" id="{C1A2BB00-D1C4-DB9F-2C53-5206D5DA8E8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3982416" y="9690534"/>
            <a:ext cx="1989860" cy="537321"/>
          </a:xfrm>
          <a:prstGeom prst="rect">
            <a:avLst/>
          </a:prstGeom>
        </p:spPr>
      </p:pic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A73BD71-CDF3-6B93-9550-3FB1DB24E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sz="14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3511862-C954-D58E-58ED-10F7D31D5557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E3BEF2A-2803-1FEA-0C12-4817FAD9D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116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12946" y="9415519"/>
            <a:ext cx="11662108" cy="871481"/>
          </a:xfrm>
          <a:prstGeom prst="rect">
            <a:avLst/>
          </a:prstGeom>
        </p:spPr>
        <p:txBody>
          <a:bodyPr/>
          <a:lstStyle>
            <a:lvl1pPr algn="ctr"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7D9D52D-4C5D-7801-7180-028F9D2954E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8288000" cy="8807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EC2B5D0-8EA5-8735-E29C-F571A6C668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258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ck Title 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8483888-B1AD-9325-1FED-8449FAF7105E}"/>
              </a:ext>
            </a:extLst>
          </p:cNvPr>
          <p:cNvGrpSpPr/>
          <p:nvPr userDrawn="1"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5" name="1" descr="preencoded.png">
              <a:extLst>
                <a:ext uri="{FF2B5EF4-FFF2-40B4-BE49-F238E27FC236}">
                  <a16:creationId xmlns:a16="http://schemas.microsoft.com/office/drawing/2014/main" id="{777ECBFA-5220-BCBE-6DE7-22E7E036AC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16E5DC2-E438-A58B-B0F7-68097F596D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alphaModFix amt="5000"/>
            </a:blip>
            <a:stretch>
              <a:fillRect/>
            </a:stretch>
          </p:blipFill>
          <p:spPr>
            <a:xfrm>
              <a:off x="0" y="0"/>
              <a:ext cx="18287999" cy="10287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FAA12B3-BFD0-B2B4-1452-938DE64F4849}"/>
                </a:ext>
              </a:extLst>
            </p:cNvPr>
            <p:cNvSpPr/>
            <p:nvPr userDrawn="1"/>
          </p:nvSpPr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rgbClr val="1F3C7A"/>
                </a:gs>
                <a:gs pos="50000">
                  <a:srgbClr val="1F4299">
                    <a:alpha val="50000"/>
                  </a:srgbClr>
                </a:gs>
                <a:gs pos="100000">
                  <a:srgbClr val="2049B6">
                    <a:alpha val="0"/>
                  </a:srgbClr>
                </a:gs>
              </a:gsLst>
              <a:lin ang="0" scaled="0"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F3BD762-9608-1785-FC7C-9CAF6E765A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033837"/>
            <a:ext cx="11449050" cy="1466850"/>
          </a:xfrm>
          <a:prstGeom prst="rect">
            <a:avLst/>
          </a:prstGeom>
        </p:spPr>
        <p:txBody>
          <a:bodyPr/>
          <a:lstStyle>
            <a:lvl1pPr>
              <a:buNone/>
              <a:defRPr sz="9600" spc="-3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1A98401-D2CD-E475-DC40-0A0BBAD543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729288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30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EDBDCFE4-FE9E-E562-81E0-216C4ED346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19200" y="2605087"/>
            <a:ext cx="40640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049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ck Title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9FBA815-57A3-5499-DA6D-1DBFE992A890}"/>
              </a:ext>
            </a:extLst>
          </p:cNvPr>
          <p:cNvGrpSpPr/>
          <p:nvPr userDrawn="1"/>
        </p:nvGrpSpPr>
        <p:grpSpPr>
          <a:xfrm>
            <a:off x="0" y="0"/>
            <a:ext cx="18288000" cy="10296728"/>
            <a:chOff x="0" y="0"/>
            <a:chExt cx="18288000" cy="10296728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087A3EBD-6745-FAA0-15FD-D63980B35D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9728"/>
              <a:ext cx="18287999" cy="10287000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E6E2734-AC0F-496E-C369-F86426902FD5}"/>
                </a:ext>
              </a:extLst>
            </p:cNvPr>
            <p:cNvSpPr/>
            <p:nvPr userDrawn="1"/>
          </p:nvSpPr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F3BD762-9608-1785-FC7C-9CAF6E765A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033837"/>
            <a:ext cx="11449050" cy="1466850"/>
          </a:xfrm>
          <a:prstGeom prst="rect">
            <a:avLst/>
          </a:prstGeom>
        </p:spPr>
        <p:txBody>
          <a:bodyPr/>
          <a:lstStyle>
            <a:lvl1pPr>
              <a:buNone/>
              <a:defRPr sz="9600" spc="-3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1A98401-D2CD-E475-DC40-0A0BBAD543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729288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30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85F5475-B970-A067-EF76-000DE75C85F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7888" y="2416177"/>
            <a:ext cx="4434848" cy="119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872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ck Title White Dot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F1DBD8B-6161-5577-5CDE-C7DA4034F603}"/>
              </a:ext>
            </a:extLst>
          </p:cNvPr>
          <p:cNvGrpSpPr/>
          <p:nvPr userDrawn="1"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485DDAAB-131B-DE33-96A7-9DCB31959B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8287999" cy="10287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784D081-4413-A4B8-0EBB-1037F49E13D3}"/>
                </a:ext>
              </a:extLst>
            </p:cNvPr>
            <p:cNvSpPr/>
            <p:nvPr userDrawn="1"/>
          </p:nvSpPr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F3BD762-9608-1785-FC7C-9CAF6E765A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033837"/>
            <a:ext cx="11449050" cy="1466850"/>
          </a:xfrm>
          <a:prstGeom prst="rect">
            <a:avLst/>
          </a:prstGeom>
        </p:spPr>
        <p:txBody>
          <a:bodyPr/>
          <a:lstStyle>
            <a:lvl1pPr>
              <a:buNone/>
              <a:defRPr sz="9600" spc="-3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1A98401-D2CD-E475-DC40-0A0BBAD543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729288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30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85F5475-B970-A067-EF76-000DE75C85F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7888" y="2416177"/>
            <a:ext cx="4434848" cy="119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239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FE251F84-DC62-D6CF-219C-7447CDDE0841}"/>
              </a:ext>
            </a:extLst>
          </p:cNvPr>
          <p:cNvGrpSpPr/>
          <p:nvPr userDrawn="1"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9" name="1" descr="preencoded.png">
              <a:extLst>
                <a:ext uri="{FF2B5EF4-FFF2-40B4-BE49-F238E27FC236}">
                  <a16:creationId xmlns:a16="http://schemas.microsoft.com/office/drawing/2014/main" id="{2B9FDDF0-0BFF-3000-6153-4984007799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C953A5A-859D-C8CD-A637-80A2DE04642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alphaModFix amt="5000"/>
            </a:blip>
            <a:stretch>
              <a:fillRect/>
            </a:stretch>
          </p:blipFill>
          <p:spPr>
            <a:xfrm>
              <a:off x="0" y="0"/>
              <a:ext cx="18287999" cy="10287000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A7E74B4-8E97-76F5-7D64-DD7834815246}"/>
                </a:ext>
              </a:extLst>
            </p:cNvPr>
            <p:cNvSpPr/>
            <p:nvPr userDrawn="1"/>
          </p:nvSpPr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rgbClr val="1F3C7A"/>
                </a:gs>
                <a:gs pos="50000">
                  <a:srgbClr val="1F4299">
                    <a:alpha val="50000"/>
                  </a:srgbClr>
                </a:gs>
                <a:gs pos="100000">
                  <a:srgbClr val="2049B6">
                    <a:alpha val="0"/>
                  </a:srgbClr>
                </a:gs>
              </a:gsLst>
              <a:lin ang="0" scaled="0"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CD75DD6A-DD2B-3739-B226-0247271A11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248150"/>
            <a:ext cx="11449050" cy="1166272"/>
          </a:xfrm>
          <a:prstGeom prst="rect">
            <a:avLst/>
          </a:prstGeom>
        </p:spPr>
        <p:txBody>
          <a:bodyPr anchor="t"/>
          <a:lstStyle>
            <a:lvl1pPr>
              <a:buNone/>
              <a:defRPr sz="7200" spc="-3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FA77D26F-4ECE-D508-ACF9-E54EF6340D3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591264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27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8F0B19-F747-D353-F1EF-1F3ED4F33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1DE540A1-59FB-34D9-6F33-A3703A4136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29FB4D1A-F0AA-4402-154B-25D56701C32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50235" y="530912"/>
            <a:ext cx="1870356" cy="403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318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2C2BD787-CB86-94EF-39CA-B885FAD7A507}"/>
              </a:ext>
            </a:extLst>
          </p:cNvPr>
          <p:cNvGrpSpPr/>
          <p:nvPr userDrawn="1"/>
        </p:nvGrpSpPr>
        <p:grpSpPr>
          <a:xfrm>
            <a:off x="0" y="0"/>
            <a:ext cx="18288000" cy="10296728"/>
            <a:chOff x="0" y="0"/>
            <a:chExt cx="18288000" cy="10296728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FAB285B-50BB-001A-48FA-1CFBF4E5D12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9728"/>
              <a:ext cx="18287999" cy="10287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2B3C5B7-232A-95AB-128D-0229DFA92FF4}"/>
                </a:ext>
              </a:extLst>
            </p:cNvPr>
            <p:cNvSpPr/>
            <p:nvPr userDrawn="1"/>
          </p:nvSpPr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6423541A-8383-7EE8-3CE9-F37244B9958B}"/>
              </a:ext>
            </a:extLst>
          </p:cNvPr>
          <p:cNvSpPr/>
          <p:nvPr userDrawn="1"/>
        </p:nvSpPr>
        <p:spPr>
          <a:xfrm>
            <a:off x="8331200" y="0"/>
            <a:ext cx="9956800" cy="2006598"/>
          </a:xfrm>
          <a:prstGeom prst="rect">
            <a:avLst/>
          </a:prstGeom>
          <a:gradFill>
            <a:gsLst>
              <a:gs pos="0">
                <a:schemeClr val="bg1"/>
              </a:gs>
              <a:gs pos="48600">
                <a:srgbClr val="FFFFFF"/>
              </a:gs>
              <a:gs pos="100000">
                <a:schemeClr val="bg1">
                  <a:alpha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F3BD762-9608-1785-FC7C-9CAF6E765A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248150"/>
            <a:ext cx="11449050" cy="1166272"/>
          </a:xfrm>
          <a:prstGeom prst="rect">
            <a:avLst/>
          </a:prstGeom>
        </p:spPr>
        <p:txBody>
          <a:bodyPr anchor="t"/>
          <a:lstStyle>
            <a:lvl1pPr>
              <a:buNone/>
              <a:defRPr sz="7200" spc="-3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1A98401-D2CD-E475-DC40-0A0BBAD543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591264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27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3F5646-5CAC-7A22-A83E-BA54F90F15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92CEC3E-DEDF-0A05-31ED-1673C33E4A00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084C824-F9EE-A3D1-C76D-326EB3AFC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2F09276-BB5E-076F-1E13-0F001CE5936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190483" y="458626"/>
            <a:ext cx="1989860" cy="53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2705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White Dot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9BD6DB4-FB2B-BB73-791D-D1FBDB46D3BB}"/>
              </a:ext>
            </a:extLst>
          </p:cNvPr>
          <p:cNvGrpSpPr/>
          <p:nvPr userDrawn="1"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A378162-A045-422B-9B4D-D23409CB74A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8287999" cy="102870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6ADBEA0-DE64-6F7B-8D1C-3E2EA98FC1AB}"/>
                </a:ext>
              </a:extLst>
            </p:cNvPr>
            <p:cNvSpPr/>
            <p:nvPr userDrawn="1"/>
          </p:nvSpPr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4CBC9FB7-5ABC-0284-0570-79B759C12352}"/>
              </a:ext>
            </a:extLst>
          </p:cNvPr>
          <p:cNvSpPr/>
          <p:nvPr userDrawn="1"/>
        </p:nvSpPr>
        <p:spPr>
          <a:xfrm>
            <a:off x="8331200" y="-1"/>
            <a:ext cx="9956800" cy="2620370"/>
          </a:xfrm>
          <a:prstGeom prst="rect">
            <a:avLst/>
          </a:prstGeom>
          <a:gradFill>
            <a:gsLst>
              <a:gs pos="0">
                <a:schemeClr val="bg1"/>
              </a:gs>
              <a:gs pos="48600">
                <a:srgbClr val="FFFFFF"/>
              </a:gs>
              <a:gs pos="100000">
                <a:schemeClr val="bg1">
                  <a:alpha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F3BD762-9608-1785-FC7C-9CAF6E765A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248150"/>
            <a:ext cx="11449050" cy="1166272"/>
          </a:xfrm>
          <a:prstGeom prst="rect">
            <a:avLst/>
          </a:prstGeom>
        </p:spPr>
        <p:txBody>
          <a:bodyPr anchor="t"/>
          <a:lstStyle>
            <a:lvl1pPr>
              <a:buNone/>
              <a:defRPr sz="7200" spc="-3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1A98401-D2CD-E475-DC40-0A0BBAD543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591264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27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3F5646-5CAC-7A22-A83E-BA54F90F15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92CEC3E-DEDF-0A05-31ED-1673C33E4A00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084C824-F9EE-A3D1-C76D-326EB3AFC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195A3D42-115E-9C27-3254-D046ACE8281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190483" y="458626"/>
            <a:ext cx="1989860" cy="53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38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ck Title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BD299A-B119-A62D-74A4-B09E603A42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1" y="1201479"/>
            <a:ext cx="18287999" cy="10287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F285132-9667-176F-BC98-F0C39D7A4779}"/>
              </a:ext>
            </a:extLst>
          </p:cNvPr>
          <p:cNvSpPr/>
          <p:nvPr userDrawn="1"/>
        </p:nvSpPr>
        <p:spPr>
          <a:xfrm>
            <a:off x="0" y="0"/>
            <a:ext cx="18288000" cy="1028700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F3BD762-9608-1785-FC7C-9CAF6E765A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033837"/>
            <a:ext cx="11449050" cy="1466850"/>
          </a:xfrm>
          <a:prstGeom prst="rect">
            <a:avLst/>
          </a:prstGeom>
        </p:spPr>
        <p:txBody>
          <a:bodyPr/>
          <a:lstStyle>
            <a:lvl1pPr>
              <a:buNone/>
              <a:defRPr sz="9600" spc="-3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1A98401-D2CD-E475-DC40-0A0BBAD543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729288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30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85F5475-B970-A067-EF76-000DE75C85F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7888" y="2416177"/>
            <a:ext cx="4434848" cy="119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980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8B91B5F-DFB0-7F88-AC95-897F53F297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223745" y="0"/>
            <a:ext cx="9067800" cy="10287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EB84716C-FC8F-4D9A-90F0-A613507CB60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9200" y="1257300"/>
            <a:ext cx="2235200" cy="390525"/>
          </a:xfrm>
          <a:prstGeom prst="rect">
            <a:avLst/>
          </a:prstGeom>
        </p:spPr>
        <p:txBody>
          <a:bodyPr/>
          <a:lstStyle>
            <a:lvl1pPr>
              <a:buNone/>
              <a:defRPr sz="2250" b="1" i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EYEBROW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19200" y="1838325"/>
            <a:ext cx="6357257" cy="685800"/>
          </a:xfrm>
          <a:prstGeom prst="rect">
            <a:avLst/>
          </a:prstGeom>
        </p:spPr>
        <p:txBody>
          <a:bodyPr/>
          <a:lstStyle>
            <a:lvl1pPr>
              <a:buNone/>
              <a:defRPr sz="45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19200" y="2827370"/>
            <a:ext cx="6781800" cy="6240430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0B1CC520-EC04-5817-353D-FEFA89E84E4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67408" y="9690534"/>
            <a:ext cx="1989860" cy="537321"/>
          </a:xfrm>
          <a:prstGeom prst="rect">
            <a:avLst/>
          </a:prstGeom>
        </p:spPr>
      </p:pic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AAEE68C0-3B12-BC0B-B4B2-7702DFFC1C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16260" y="9739312"/>
            <a:ext cx="5647996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sz="14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208FE0A-3B37-9C03-F1F7-39B0870B354C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C77C996-E3C7-A289-14E0-8A8F8F5A7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7622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Sw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8B91B5F-DFB0-7F88-AC95-897F53F297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067800" cy="10287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75158" y="4413573"/>
            <a:ext cx="6357257" cy="685800"/>
          </a:xfrm>
          <a:prstGeom prst="rect">
            <a:avLst/>
          </a:prstGeom>
        </p:spPr>
        <p:txBody>
          <a:bodyPr/>
          <a:lstStyle>
            <a:lvl1pPr>
              <a:buNone/>
              <a:defRPr sz="45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75158" y="5402618"/>
            <a:ext cx="6781800" cy="1987226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5" name="Text Placeholder 21">
            <a:extLst>
              <a:ext uri="{FF2B5EF4-FFF2-40B4-BE49-F238E27FC236}">
                <a16:creationId xmlns:a16="http://schemas.microsoft.com/office/drawing/2014/main" id="{2E84978C-A498-E126-0FA0-E87EC0FDBB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475158" y="3811283"/>
            <a:ext cx="2235200" cy="390525"/>
          </a:xfrm>
          <a:prstGeom prst="rect">
            <a:avLst/>
          </a:prstGeom>
        </p:spPr>
        <p:txBody>
          <a:bodyPr/>
          <a:lstStyle>
            <a:lvl1pPr>
              <a:buNone/>
              <a:defRPr sz="2250" b="1" i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EYEBROW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7752044-B5C7-F919-95BF-34745FA35568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F2B7AE-8A98-E75C-093F-8FB519657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F9AAE3B-2482-E4DF-C5AD-B2802DC3234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5190483" y="458626"/>
            <a:ext cx="1989860" cy="53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5550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EB84716C-FC8F-4D9A-90F0-A613507CB60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9200" y="3477986"/>
            <a:ext cx="2235200" cy="390525"/>
          </a:xfrm>
          <a:prstGeom prst="rect">
            <a:avLst/>
          </a:prstGeom>
        </p:spPr>
        <p:txBody>
          <a:bodyPr/>
          <a:lstStyle>
            <a:lvl1pPr>
              <a:buNone/>
              <a:defRPr sz="2250" b="1" i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EYEBROW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19200" y="4059011"/>
            <a:ext cx="12776718" cy="685800"/>
          </a:xfrm>
          <a:prstGeom prst="rect">
            <a:avLst/>
          </a:prstGeom>
        </p:spPr>
        <p:txBody>
          <a:bodyPr/>
          <a:lstStyle>
            <a:lvl1pPr>
              <a:buNone/>
              <a:defRPr sz="45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19200" y="5048056"/>
            <a:ext cx="12776718" cy="1987226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0209EBE0-E16B-D897-E6EF-AFBCD8F53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sz="14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3793722-9C27-0CB3-821A-A47F4FE557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B0ED803-A7FD-F5E1-F566-1A38B961BACA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Graphic 3">
            <a:extLst>
              <a:ext uri="{FF2B5EF4-FFF2-40B4-BE49-F238E27FC236}">
                <a16:creationId xmlns:a16="http://schemas.microsoft.com/office/drawing/2014/main" id="{2EC13499-DBF0-4412-FC22-8D3D77A1B9A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5190483" y="458626"/>
            <a:ext cx="1989860" cy="53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5514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19200" y="1257300"/>
            <a:ext cx="6357257" cy="685800"/>
          </a:xfrm>
          <a:prstGeom prst="rect">
            <a:avLst/>
          </a:prstGeom>
        </p:spPr>
        <p:txBody>
          <a:bodyPr/>
          <a:lstStyle>
            <a:lvl1pPr>
              <a:buNone/>
              <a:defRPr sz="45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9714" y="5833637"/>
            <a:ext cx="4958986" cy="1898421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1" name="Text Placeholder 21">
            <a:extLst>
              <a:ext uri="{FF2B5EF4-FFF2-40B4-BE49-F238E27FC236}">
                <a16:creationId xmlns:a16="http://schemas.microsoft.com/office/drawing/2014/main" id="{06CCA740-42E4-634F-4D2E-14B7660D38E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49715" y="4434482"/>
            <a:ext cx="864432" cy="547093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332EDB2-3D0D-E734-FBC4-B49FE41F66B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9714" y="5147839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155ECBA-5472-613D-2FCD-225C515E26A4}"/>
              </a:ext>
            </a:extLst>
          </p:cNvPr>
          <p:cNvCxnSpPr>
            <a:cxnSpLocks/>
          </p:cNvCxnSpPr>
          <p:nvPr userDrawn="1"/>
        </p:nvCxnSpPr>
        <p:spPr>
          <a:xfrm>
            <a:off x="1209675" y="4246646"/>
            <a:ext cx="80447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1">
            <a:extLst>
              <a:ext uri="{FF2B5EF4-FFF2-40B4-BE49-F238E27FC236}">
                <a16:creationId xmlns:a16="http://schemas.microsoft.com/office/drawing/2014/main" id="{6295303D-3A13-0FB3-E057-6A6F06EECB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17826" y="5833637"/>
            <a:ext cx="4958986" cy="1898421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9" name="Text Placeholder 21">
            <a:extLst>
              <a:ext uri="{FF2B5EF4-FFF2-40B4-BE49-F238E27FC236}">
                <a16:creationId xmlns:a16="http://schemas.microsoft.com/office/drawing/2014/main" id="{A1CBC01C-5F62-8346-487D-303CD00816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17827" y="4434482"/>
            <a:ext cx="864432" cy="547093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D640BDE4-13D3-A1F1-2CC8-93615D509FB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617826" y="5147839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3007D54-4BE4-C50E-4D5C-04A5D3210DED}"/>
              </a:ext>
            </a:extLst>
          </p:cNvPr>
          <p:cNvCxnSpPr>
            <a:cxnSpLocks/>
          </p:cNvCxnSpPr>
          <p:nvPr userDrawn="1"/>
        </p:nvCxnSpPr>
        <p:spPr>
          <a:xfrm>
            <a:off x="6677787" y="4246646"/>
            <a:ext cx="80447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48AB4153-EDF0-6F51-2493-A124FF27261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085938" y="5833637"/>
            <a:ext cx="4958986" cy="1898421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AF1AB189-128E-1318-C447-441884D2C2D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85939" y="4434482"/>
            <a:ext cx="864432" cy="547093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CF40D318-B5ED-E8EC-5090-2CF940E082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085938" y="5147839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D8FA917-794A-244D-47B1-C07A7B14F1F3}"/>
              </a:ext>
            </a:extLst>
          </p:cNvPr>
          <p:cNvCxnSpPr>
            <a:cxnSpLocks/>
          </p:cNvCxnSpPr>
          <p:nvPr userDrawn="1"/>
        </p:nvCxnSpPr>
        <p:spPr>
          <a:xfrm>
            <a:off x="12145899" y="4246646"/>
            <a:ext cx="80447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4C3E8690-B5AF-5CB6-4AAF-09580D51B3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sz="140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EBAD179-7B81-1F50-53B6-7764F97FF9AD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CAD8B16-EB47-D59F-DB26-1F402246F0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3DAD29E-6D70-D286-5FD5-EDCB646D318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5190483" y="458626"/>
            <a:ext cx="1989860" cy="53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1829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19200" y="1257300"/>
            <a:ext cx="6357257" cy="685800"/>
          </a:xfrm>
          <a:prstGeom prst="rect">
            <a:avLst/>
          </a:prstGeom>
        </p:spPr>
        <p:txBody>
          <a:bodyPr/>
          <a:lstStyle>
            <a:lvl1pPr>
              <a:buNone/>
              <a:defRPr sz="45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9714" y="7991622"/>
            <a:ext cx="4958986" cy="1437270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332EDB2-3D0D-E734-FBC4-B49FE41F66B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9714" y="7305823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8" name="Text Placeholder 21">
            <a:extLst>
              <a:ext uri="{FF2B5EF4-FFF2-40B4-BE49-F238E27FC236}">
                <a16:creationId xmlns:a16="http://schemas.microsoft.com/office/drawing/2014/main" id="{6295303D-3A13-0FB3-E057-6A6F06EECB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17826" y="7991622"/>
            <a:ext cx="4958986" cy="1437270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D640BDE4-13D3-A1F1-2CC8-93615D509FB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617826" y="7305823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48AB4153-EDF0-6F51-2493-A124FF27261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085938" y="7991622"/>
            <a:ext cx="4958986" cy="1437270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CF40D318-B5ED-E8EC-5090-2CF940E082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085938" y="7305823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5" name="Online Image Placeholder 4">
            <a:extLst>
              <a:ext uri="{FF2B5EF4-FFF2-40B4-BE49-F238E27FC236}">
                <a16:creationId xmlns:a16="http://schemas.microsoft.com/office/drawing/2014/main" id="{3C9A24D8-BE91-F838-0F53-CE2E6C44577D}"/>
              </a:ext>
            </a:extLst>
          </p:cNvPr>
          <p:cNvSpPr>
            <a:spLocks noGrp="1"/>
          </p:cNvSpPr>
          <p:nvPr>
            <p:ph type="clipArt" sz="quarter" idx="22"/>
          </p:nvPr>
        </p:nvSpPr>
        <p:spPr>
          <a:xfrm>
            <a:off x="1219200" y="2597150"/>
            <a:ext cx="4889500" cy="43338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Online Image Placeholder 4">
            <a:extLst>
              <a:ext uri="{FF2B5EF4-FFF2-40B4-BE49-F238E27FC236}">
                <a16:creationId xmlns:a16="http://schemas.microsoft.com/office/drawing/2014/main" id="{CBEEB044-87C0-0D99-7490-175CDB4F356D}"/>
              </a:ext>
            </a:extLst>
          </p:cNvPr>
          <p:cNvSpPr>
            <a:spLocks noGrp="1"/>
          </p:cNvSpPr>
          <p:nvPr>
            <p:ph type="clipArt" sz="quarter" idx="23"/>
          </p:nvPr>
        </p:nvSpPr>
        <p:spPr>
          <a:xfrm>
            <a:off x="6617826" y="2597150"/>
            <a:ext cx="4889500" cy="43338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Online Image Placeholder 4">
            <a:extLst>
              <a:ext uri="{FF2B5EF4-FFF2-40B4-BE49-F238E27FC236}">
                <a16:creationId xmlns:a16="http://schemas.microsoft.com/office/drawing/2014/main" id="{D9E9FCCC-4E56-918C-957C-A7FBD31AF19F}"/>
              </a:ext>
            </a:extLst>
          </p:cNvPr>
          <p:cNvSpPr>
            <a:spLocks noGrp="1"/>
          </p:cNvSpPr>
          <p:nvPr>
            <p:ph type="clipArt" sz="quarter" idx="24"/>
          </p:nvPr>
        </p:nvSpPr>
        <p:spPr>
          <a:xfrm>
            <a:off x="12085938" y="2615438"/>
            <a:ext cx="4889500" cy="43338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1B8B5005-4C94-AD19-8B95-3FAC650841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sz="140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A6F0200-D39D-AF9F-9BB0-2CD5C8A2AE1D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7B6862D-AB23-70CC-C5B8-69DF0C1B73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3559FB8-8359-FE38-07A2-72EDD10E918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5190483" y="458626"/>
            <a:ext cx="1989860" cy="53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5407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19200" y="4743192"/>
            <a:ext cx="4753001" cy="1381717"/>
          </a:xfrm>
          <a:prstGeom prst="rect">
            <a:avLst/>
          </a:prstGeom>
        </p:spPr>
        <p:txBody>
          <a:bodyPr/>
          <a:lstStyle>
            <a:lvl1pPr>
              <a:buNone/>
              <a:defRPr sz="36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64507" y="4052334"/>
            <a:ext cx="4958986" cy="1381717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3" name="Text Placeholder 21">
            <a:extLst>
              <a:ext uri="{FF2B5EF4-FFF2-40B4-BE49-F238E27FC236}">
                <a16:creationId xmlns:a16="http://schemas.microsoft.com/office/drawing/2014/main" id="{F332EDB2-3D0D-E734-FBC4-B49FE41F66B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64507" y="3463521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0" name="Text Placeholder 21">
            <a:extLst>
              <a:ext uri="{FF2B5EF4-FFF2-40B4-BE49-F238E27FC236}">
                <a16:creationId xmlns:a16="http://schemas.microsoft.com/office/drawing/2014/main" id="{A47148E5-8684-EB71-FCFD-1F369DDF735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79497" y="6180937"/>
            <a:ext cx="4958986" cy="1381717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B765AEFA-1086-718D-A01A-09ED8F9BA68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79497" y="5592124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4" name="Text Placeholder 21">
            <a:extLst>
              <a:ext uri="{FF2B5EF4-FFF2-40B4-BE49-F238E27FC236}">
                <a16:creationId xmlns:a16="http://schemas.microsoft.com/office/drawing/2014/main" id="{B5A67171-DFF3-5B5C-8AA4-D56D316D04D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15799" y="4067324"/>
            <a:ext cx="4958986" cy="1381717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DBBC7AE-E55D-3409-035E-95F27CCC00C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30789" y="6195927"/>
            <a:ext cx="4958986" cy="1381717"/>
          </a:xfrm>
          <a:prstGeom prst="rect">
            <a:avLst/>
          </a:prstGeom>
        </p:spPr>
        <p:txBody>
          <a:bodyPr/>
          <a:lstStyle>
            <a:lvl1pPr>
              <a:buNone/>
              <a:defRPr sz="18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11BF8D1-3F26-DEA2-4C3E-BD543BD8F87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30789" y="5607114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7E6F2D3B-6F75-7873-93D4-55C2A8C511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330789" y="3487369"/>
            <a:ext cx="3038237" cy="547094"/>
          </a:xfrm>
          <a:prstGeom prst="rect">
            <a:avLst/>
          </a:prstGeom>
        </p:spPr>
        <p:txBody>
          <a:bodyPr/>
          <a:lstStyle>
            <a:lvl1pPr>
              <a:buNone/>
              <a:defRPr sz="27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A73BD71-CDF3-6B93-9550-3FB1DB24E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sz="14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3511862-C954-D58E-58ED-10F7D31D5557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E3BEF2A-2803-1FEA-0C12-4817FAD9D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4EB9C50-14C7-0CAD-8867-66B7A4023E7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5190483" y="458626"/>
            <a:ext cx="1989860" cy="537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1828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12946" y="9415519"/>
            <a:ext cx="11662108" cy="871481"/>
          </a:xfrm>
          <a:prstGeom prst="rect">
            <a:avLst/>
          </a:prstGeom>
        </p:spPr>
        <p:txBody>
          <a:bodyPr/>
          <a:lstStyle>
            <a:lvl1pPr algn="ctr"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7D9D52D-4C5D-7801-7180-028F9D2954E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8288000" cy="8807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EC2B5D0-8EA5-8735-E29C-F571A6C668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53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ck Title White Dot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216C5D-320C-419E-ED54-D8636B5D8B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8287999" cy="10287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2133BC8-BAD8-E82E-B90B-17E6DBD565E3}"/>
              </a:ext>
            </a:extLst>
          </p:cNvPr>
          <p:cNvSpPr/>
          <p:nvPr userDrawn="1"/>
        </p:nvSpPr>
        <p:spPr>
          <a:xfrm>
            <a:off x="0" y="0"/>
            <a:ext cx="18288000" cy="1028700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F3BD762-9608-1785-FC7C-9CAF6E765A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033837"/>
            <a:ext cx="11449050" cy="1466850"/>
          </a:xfrm>
          <a:prstGeom prst="rect">
            <a:avLst/>
          </a:prstGeom>
        </p:spPr>
        <p:txBody>
          <a:bodyPr/>
          <a:lstStyle>
            <a:lvl1pPr>
              <a:buNone/>
              <a:defRPr sz="9600" spc="-3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1A98401-D2CD-E475-DC40-0A0BBAD543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729288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30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85F5475-B970-A067-EF76-000DE75C85F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7888" y="2416177"/>
            <a:ext cx="4434848" cy="119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30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431BD2-21AB-DB5B-9604-73E834765DCF}"/>
              </a:ext>
            </a:extLst>
          </p:cNvPr>
          <p:cNvGrpSpPr/>
          <p:nvPr userDrawn="1"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11" name="1" descr="preencoded.png">
              <a:extLst>
                <a:ext uri="{FF2B5EF4-FFF2-40B4-BE49-F238E27FC236}">
                  <a16:creationId xmlns:a16="http://schemas.microsoft.com/office/drawing/2014/main" id="{C046BFFB-18EF-0A55-5F07-94AF2366AD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39E9EB12-AFBE-17F8-D8C1-32CD4759400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alphaModFix amt="5000"/>
            </a:blip>
            <a:stretch>
              <a:fillRect/>
            </a:stretch>
          </p:blipFill>
          <p:spPr>
            <a:xfrm>
              <a:off x="0" y="0"/>
              <a:ext cx="18287999" cy="10287000"/>
            </a:xfrm>
            <a:prstGeom prst="rect">
              <a:avLst/>
            </a:prstGeom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5B713D3-B156-F252-7AF4-22550AC6E228}"/>
                </a:ext>
              </a:extLst>
            </p:cNvPr>
            <p:cNvSpPr/>
            <p:nvPr userDrawn="1"/>
          </p:nvSpPr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rgbClr val="1F3C7A"/>
                </a:gs>
                <a:gs pos="50000">
                  <a:srgbClr val="1F4299">
                    <a:alpha val="50000"/>
                  </a:srgbClr>
                </a:gs>
                <a:gs pos="100000">
                  <a:srgbClr val="2049B6">
                    <a:alpha val="0"/>
                  </a:srgbClr>
                </a:gs>
              </a:gsLst>
              <a:lin ang="0" scaled="0"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CD75DD6A-DD2B-3739-B226-0247271A11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248150"/>
            <a:ext cx="11449050" cy="1166272"/>
          </a:xfrm>
          <a:prstGeom prst="rect">
            <a:avLst/>
          </a:prstGeom>
        </p:spPr>
        <p:txBody>
          <a:bodyPr anchor="t"/>
          <a:lstStyle>
            <a:lvl1pPr>
              <a:buNone/>
              <a:defRPr sz="7200" spc="-3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FA77D26F-4ECE-D508-ACF9-E54EF6340D3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591264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27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83F6C76-DDC2-2B42-E380-368DC01494A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041703" y="9763812"/>
            <a:ext cx="1870356" cy="403296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8F0B19-F747-D353-F1EF-1F3ED4F33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1DE540A1-59FB-34D9-6F33-A3703A4136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589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7797470-DB60-2157-26AB-639C86316D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728"/>
            <a:ext cx="18287999" cy="10287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ECFE07A-9A75-ADA1-CB13-DA1888359637}"/>
              </a:ext>
            </a:extLst>
          </p:cNvPr>
          <p:cNvSpPr/>
          <p:nvPr userDrawn="1"/>
        </p:nvSpPr>
        <p:spPr>
          <a:xfrm>
            <a:off x="0" y="0"/>
            <a:ext cx="18288000" cy="1028700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F3BD762-9608-1785-FC7C-9CAF6E765A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248150"/>
            <a:ext cx="11449050" cy="1166272"/>
          </a:xfrm>
          <a:prstGeom prst="rect">
            <a:avLst/>
          </a:prstGeom>
        </p:spPr>
        <p:txBody>
          <a:bodyPr anchor="t"/>
          <a:lstStyle>
            <a:lvl1pPr>
              <a:buNone/>
              <a:defRPr sz="7200" spc="-3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1A98401-D2CD-E475-DC40-0A0BBAD543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591264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27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0A183EC-6D81-0AEE-96AC-9DAA67DCD6D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82416" y="9690534"/>
            <a:ext cx="1989860" cy="537321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3F5646-5CAC-7A22-A83E-BA54F90F15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92CEC3E-DEDF-0A05-31ED-1673C33E4A00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084C824-F9EE-A3D1-C76D-326EB3AFC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7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White Dot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291183A-7650-8D70-F351-F78978A6F6CB}"/>
              </a:ext>
            </a:extLst>
          </p:cNvPr>
          <p:cNvGrpSpPr/>
          <p:nvPr userDrawn="1"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1E2FAA7-2F0C-4624-671A-2DE0A8E3E40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8287999" cy="10287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09B20E8-AFCA-D025-A5CD-3070FF284509}"/>
                </a:ext>
              </a:extLst>
            </p:cNvPr>
            <p:cNvSpPr/>
            <p:nvPr userDrawn="1"/>
          </p:nvSpPr>
          <p:spPr>
            <a:xfrm>
              <a:off x="0" y="0"/>
              <a:ext cx="18288000" cy="102870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F3BD762-9608-1785-FC7C-9CAF6E765A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4248150"/>
            <a:ext cx="11449050" cy="1166272"/>
          </a:xfrm>
          <a:prstGeom prst="rect">
            <a:avLst/>
          </a:prstGeom>
        </p:spPr>
        <p:txBody>
          <a:bodyPr anchor="t"/>
          <a:lstStyle>
            <a:lvl1pPr>
              <a:buNone/>
              <a:defRPr sz="7200" spc="-3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defRPr sz="9600">
                <a:latin typeface="Cera Pro" pitchFamily="2" charset="0"/>
                <a:ea typeface="Cera Pro" pitchFamily="2" charset="0"/>
              </a:defRPr>
            </a:lvl2pPr>
            <a:lvl3pPr>
              <a:defRPr sz="9600">
                <a:latin typeface="Cera Pro" pitchFamily="2" charset="0"/>
                <a:ea typeface="Cera Pro" pitchFamily="2" charset="0"/>
              </a:defRPr>
            </a:lvl3pPr>
            <a:lvl4pPr>
              <a:defRPr sz="9600">
                <a:latin typeface="Cera Pro" pitchFamily="2" charset="0"/>
                <a:ea typeface="Cera Pro" pitchFamily="2" charset="0"/>
              </a:defRPr>
            </a:lvl4pPr>
            <a:lvl5pPr>
              <a:defRPr sz="9600">
                <a:latin typeface="Cera Pro" pitchFamily="2" charset="0"/>
                <a:ea typeface="Cera Pro" pitchFamily="2" charset="0"/>
              </a:defRPr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1A98401-D2CD-E475-DC40-0A0BBAD543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19200" y="5591264"/>
            <a:ext cx="11449050" cy="696912"/>
          </a:xfrm>
          <a:prstGeom prst="rect">
            <a:avLst/>
          </a:prstGeom>
        </p:spPr>
        <p:txBody>
          <a:bodyPr/>
          <a:lstStyle>
            <a:lvl1pPr>
              <a:buNone/>
              <a:defRPr sz="27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0A183EC-6D81-0AEE-96AC-9DAA67DCD6D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82416" y="9690534"/>
            <a:ext cx="1989860" cy="537321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3F5646-5CAC-7A22-A83E-BA54F90F15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92CEC3E-DEDF-0A05-31ED-1673C33E4A00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084C824-F9EE-A3D1-C76D-326EB3AFC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29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8B91B5F-DFB0-7F88-AC95-897F53F297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223745" y="0"/>
            <a:ext cx="9067800" cy="10287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EB84716C-FC8F-4D9A-90F0-A613507CB60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9200" y="1257300"/>
            <a:ext cx="2235200" cy="390525"/>
          </a:xfrm>
          <a:prstGeom prst="rect">
            <a:avLst/>
          </a:prstGeom>
        </p:spPr>
        <p:txBody>
          <a:bodyPr/>
          <a:lstStyle>
            <a:lvl1pPr>
              <a:buNone/>
              <a:defRPr sz="2250" b="1" i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EYEBROW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19200" y="1838325"/>
            <a:ext cx="6357257" cy="685800"/>
          </a:xfrm>
          <a:prstGeom prst="rect">
            <a:avLst/>
          </a:prstGeom>
        </p:spPr>
        <p:txBody>
          <a:bodyPr/>
          <a:lstStyle>
            <a:lvl1pPr>
              <a:buNone/>
              <a:defRPr sz="45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19200" y="2827370"/>
            <a:ext cx="6781800" cy="6240430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0B1CC520-EC04-5817-353D-FEFA89E84E4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67408" y="9690534"/>
            <a:ext cx="1989860" cy="537321"/>
          </a:xfrm>
          <a:prstGeom prst="rect">
            <a:avLst/>
          </a:prstGeom>
        </p:spPr>
      </p:pic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AAEE68C0-3B12-BC0B-B4B2-7702DFFC1C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16260" y="9739312"/>
            <a:ext cx="551035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sz="14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208FE0A-3B37-9C03-F1F7-39B0870B354C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C77C996-E3C7-A289-14E0-8A8F8F5A7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8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Sw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8B91B5F-DFB0-7F88-AC95-897F53F297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067800" cy="10287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75158" y="4413573"/>
            <a:ext cx="6357257" cy="685800"/>
          </a:xfrm>
          <a:prstGeom prst="rect">
            <a:avLst/>
          </a:prstGeom>
        </p:spPr>
        <p:txBody>
          <a:bodyPr/>
          <a:lstStyle>
            <a:lvl1pPr>
              <a:buNone/>
              <a:defRPr sz="45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75158" y="5402618"/>
            <a:ext cx="6781800" cy="1987226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323ED01-C17C-028C-A371-8FE8DEDD452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3982416" y="9690534"/>
            <a:ext cx="1989860" cy="537321"/>
          </a:xfrm>
          <a:prstGeom prst="rect">
            <a:avLst/>
          </a:prstGeom>
        </p:spPr>
      </p:pic>
      <p:sp>
        <p:nvSpPr>
          <p:cNvPr id="5" name="Text Placeholder 21">
            <a:extLst>
              <a:ext uri="{FF2B5EF4-FFF2-40B4-BE49-F238E27FC236}">
                <a16:creationId xmlns:a16="http://schemas.microsoft.com/office/drawing/2014/main" id="{2E84978C-A498-E126-0FA0-E87EC0FDBB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475158" y="3811283"/>
            <a:ext cx="2235200" cy="390525"/>
          </a:xfrm>
          <a:prstGeom prst="rect">
            <a:avLst/>
          </a:prstGeom>
        </p:spPr>
        <p:txBody>
          <a:bodyPr/>
          <a:lstStyle>
            <a:lvl1pPr>
              <a:buNone/>
              <a:defRPr sz="2250" b="1" i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EYEBROW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7752044-B5C7-F919-95BF-34745FA35568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F2B7AE-8A98-E75C-093F-8FB519657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5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EB84716C-FC8F-4D9A-90F0-A613507CB60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9200" y="3477986"/>
            <a:ext cx="2235200" cy="390525"/>
          </a:xfrm>
          <a:prstGeom prst="rect">
            <a:avLst/>
          </a:prstGeom>
        </p:spPr>
        <p:txBody>
          <a:bodyPr/>
          <a:lstStyle>
            <a:lvl1pPr>
              <a:buNone/>
              <a:defRPr sz="2250" b="1" i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EYEBROW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39D7CFC-17E7-39EB-69AA-98EAD5F211B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19200" y="4059011"/>
            <a:ext cx="12776718" cy="685800"/>
          </a:xfrm>
          <a:prstGeom prst="rect">
            <a:avLst/>
          </a:prstGeom>
        </p:spPr>
        <p:txBody>
          <a:bodyPr/>
          <a:lstStyle>
            <a:lvl1pPr>
              <a:buNone/>
              <a:defRPr sz="4500" b="0" i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10E6A117-1970-CCE7-67FF-532FE1C1AE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19200" y="5048056"/>
            <a:ext cx="12776718" cy="1987226"/>
          </a:xfrm>
          <a:prstGeom prst="rect">
            <a:avLst/>
          </a:prstGeom>
        </p:spPr>
        <p:txBody>
          <a:bodyPr/>
          <a:lstStyle>
            <a:lvl1pPr>
              <a:buNone/>
              <a:defRPr sz="225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2pPr>
            <a:lvl3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3pPr>
            <a:lvl4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4pPr>
            <a:lvl5pPr>
              <a:buNone/>
              <a:defRPr sz="2250">
                <a:latin typeface="Aktiv Grotesk" panose="020B0504020202020204" pitchFamily="34" charset="0"/>
                <a:ea typeface="Aktiv Grotesk" panose="020B0504020202020204" pitchFamily="34" charset="0"/>
                <a:cs typeface="Aktiv Grotesk" panose="020B0504020202020204" pitchFamily="34" charset="0"/>
              </a:defRPr>
            </a:lvl5pPr>
          </a:lstStyle>
          <a:p>
            <a:pPr lvl="0"/>
            <a:r>
              <a:rPr lang="en-US" dirty="0"/>
              <a:t>Body copy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BFB2387D-742E-5E08-EFB6-3B8A415E1A3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3982416" y="9690534"/>
            <a:ext cx="1989860" cy="537321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0209EBE0-E16B-D897-E6EF-AFBCD8F53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sz="14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3793722-9C27-0CB3-821A-A47F4FE557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82000"/>
                  </a:schemeClr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45B4C45C-23CF-5B41-A3D3-77C8B430EB08}" type="slidenum">
              <a:rPr lang="en-US" smtClean="0"/>
              <a:pPr/>
              <a:t>‹#›</a:t>
            </a:fld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B0ED803-A7FD-F5E1-F566-1A38B961BACA}"/>
              </a:ext>
            </a:extLst>
          </p:cNvPr>
          <p:cNvCxnSpPr>
            <a:cxnSpLocks/>
          </p:cNvCxnSpPr>
          <p:nvPr userDrawn="1"/>
        </p:nvCxnSpPr>
        <p:spPr>
          <a:xfrm flipH="1">
            <a:off x="1148358" y="9559712"/>
            <a:ext cx="15972233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196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2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84" r:id="rId3"/>
    <p:sldLayoutId id="2147483663" r:id="rId4"/>
    <p:sldLayoutId id="2147483664" r:id="rId5"/>
    <p:sldLayoutId id="2147483685" r:id="rId6"/>
    <p:sldLayoutId id="2147483672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060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C97BB-8405-E32D-DEAF-18B42E0A0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EFA238D-94EA-7B3E-09D6-0A282FDE55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677A2D9-CC8A-B62F-85BC-A031795FAF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300C30-6D05-0DD2-F3FA-779AD110CD80}"/>
              </a:ext>
            </a:extLst>
          </p:cNvPr>
          <p:cNvSpPr txBox="1"/>
          <p:nvPr/>
        </p:nvSpPr>
        <p:spPr>
          <a:xfrm>
            <a:off x="1219200" y="9901692"/>
            <a:ext cx="9144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© 2026 </a:t>
            </a:r>
            <a:r>
              <a:rPr lang="en-US" sz="1100" dirty="0" err="1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SuperiorCompletions</a:t>
            </a:r>
            <a:r>
              <a:rPr lang="en-US" sz="1100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12630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7610D230-C993-06FE-7DBB-F6235EB830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597DFB0F-B398-5A94-E4B4-9DDFB078F0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C93EDF53-7E92-D022-82E3-163949D90C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770EBA25-C3F6-3A48-B3D8-21C025B18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5669914E-F66E-8625-5346-FD51EDD3985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7" name="Text Placeholder 76">
            <a:extLst>
              <a:ext uri="{FF2B5EF4-FFF2-40B4-BE49-F238E27FC236}">
                <a16:creationId xmlns:a16="http://schemas.microsoft.com/office/drawing/2014/main" id="{28C73733-AC23-2C8C-CE24-F4CB94A7C55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3BB16244-C6A7-26EF-0900-8AFD6710EF2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9" name="Text Placeholder 78">
            <a:extLst>
              <a:ext uri="{FF2B5EF4-FFF2-40B4-BE49-F238E27FC236}">
                <a16:creationId xmlns:a16="http://schemas.microsoft.com/office/drawing/2014/main" id="{FDC593D5-24C9-07CD-CD03-1428FE1495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0" name="Text Placeholder 79">
            <a:extLst>
              <a:ext uri="{FF2B5EF4-FFF2-40B4-BE49-F238E27FC236}">
                <a16:creationId xmlns:a16="http://schemas.microsoft.com/office/drawing/2014/main" id="{3CBC31F7-7B0B-1E60-F3E5-34D6767DB2F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C6687B64-D2B9-2399-D703-CBED5774AF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2" name="Footer Placeholder 31">
            <a:extLst>
              <a:ext uri="{FF2B5EF4-FFF2-40B4-BE49-F238E27FC236}">
                <a16:creationId xmlns:a16="http://schemas.microsoft.com/office/drawing/2014/main" id="{79EC9706-984E-223A-1859-31D1F064B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</p:spPr>
        <p:txBody>
          <a:bodyPr/>
          <a:lstStyle/>
          <a:p>
            <a:r>
              <a:rPr lang="en-US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54713224-A13C-0648-45AC-9428A2C82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fld id="{45B4C45C-23CF-5B41-A3D3-77C8B430EB0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222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60FA3330-383E-E589-C549-653266E793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C3627006-8F0B-CD5D-6A97-65FC4AFFE1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26B335E7-E230-42FB-8C23-35F97A2B35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764A40FA-533D-4BE7-1F63-C5C2200FA04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F700CA86-211D-F0C0-56AB-28CC8569CB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F2F28CFC-50EB-6226-EECF-50A10C1056B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9549CE04-14EE-1097-157F-74BE3153792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7" name="Online Image Placeholder 66">
            <a:extLst>
              <a:ext uri="{FF2B5EF4-FFF2-40B4-BE49-F238E27FC236}">
                <a16:creationId xmlns:a16="http://schemas.microsoft.com/office/drawing/2014/main" id="{C564B83D-47EB-0074-BE6F-4D83FACB88A1}"/>
              </a:ext>
            </a:extLst>
          </p:cNvPr>
          <p:cNvSpPr>
            <a:spLocks noGrp="1"/>
          </p:cNvSpPr>
          <p:nvPr>
            <p:ph type="clipArt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" name="Online Image Placeholder 67">
            <a:extLst>
              <a:ext uri="{FF2B5EF4-FFF2-40B4-BE49-F238E27FC236}">
                <a16:creationId xmlns:a16="http://schemas.microsoft.com/office/drawing/2014/main" id="{EE1B6676-2443-452B-F521-23FAACC543EC}"/>
              </a:ext>
            </a:extLst>
          </p:cNvPr>
          <p:cNvSpPr>
            <a:spLocks noGrp="1"/>
          </p:cNvSpPr>
          <p:nvPr>
            <p:ph type="clipArt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Online Image Placeholder 68">
            <a:extLst>
              <a:ext uri="{FF2B5EF4-FFF2-40B4-BE49-F238E27FC236}">
                <a16:creationId xmlns:a16="http://schemas.microsoft.com/office/drawing/2014/main" id="{6DC47CE6-D944-1690-DEF0-4A336787B56D}"/>
              </a:ext>
            </a:extLst>
          </p:cNvPr>
          <p:cNvSpPr>
            <a:spLocks noGrp="1"/>
          </p:cNvSpPr>
          <p:nvPr>
            <p:ph type="clipArt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Footer Placeholder 31">
            <a:extLst>
              <a:ext uri="{FF2B5EF4-FFF2-40B4-BE49-F238E27FC236}">
                <a16:creationId xmlns:a16="http://schemas.microsoft.com/office/drawing/2014/main" id="{B5157904-A4FB-176A-F8D7-B2D25D4CE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</p:spPr>
        <p:txBody>
          <a:bodyPr/>
          <a:lstStyle/>
          <a:p>
            <a:r>
              <a:rPr lang="en-US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E62EC1F1-84BF-C7D8-9A47-D6C73B224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fld id="{45B4C45C-23CF-5B41-A3D3-77C8B430EB0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857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4BB10734-034A-F37C-5274-D6A951BBEAA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6FD7EC33-1931-4FDB-1EB4-49AD7B3AA8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040FEE11-7B3E-5571-CF65-3A80C0E064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09DFF8B1-BB69-F93A-3D35-78948E3769C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04103A3C-5EF6-B5E0-31FF-5F5B776189B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F6F3B9BF-C84B-8692-3857-632904DD6BB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F71BA292-D2CB-F431-B9D0-650AFE73B1B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B79EFE26-A18A-6D93-E9D1-9262A5C47A7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8F0BB2D8-D8FE-A271-8DD3-2AEC63CFAB6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0" name="Footer Placeholder 29">
            <a:extLst>
              <a:ext uri="{FF2B5EF4-FFF2-40B4-BE49-F238E27FC236}">
                <a16:creationId xmlns:a16="http://schemas.microsoft.com/office/drawing/2014/main" id="{B00B5AB1-3813-C4DC-7AF8-8701382AA8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</p:spPr>
        <p:txBody>
          <a:bodyPr/>
          <a:lstStyle/>
          <a:p>
            <a:r>
              <a:rPr lang="en-US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1" name="Slide Number Placeholder 30">
            <a:extLst>
              <a:ext uri="{FF2B5EF4-FFF2-40B4-BE49-F238E27FC236}">
                <a16:creationId xmlns:a16="http://schemas.microsoft.com/office/drawing/2014/main" id="{41601A1F-8A18-D811-D83D-EE18468A9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fld id="{45B4C45C-23CF-5B41-A3D3-77C8B430EB0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848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A856862-589B-20A8-EDF1-01268E8D14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602C456-E21D-5583-7429-5A99F4A172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CFCC6BA-501E-B016-6880-4557E6E07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B4C45C-23CF-5B41-A3D3-77C8B430EB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1" name="Footer Placeholder 9">
            <a:extLst>
              <a:ext uri="{FF2B5EF4-FFF2-40B4-BE49-F238E27FC236}">
                <a16:creationId xmlns:a16="http://schemas.microsoft.com/office/drawing/2014/main" id="{D47FB1AB-55B6-63EF-A9E5-93C3FA3EB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6813" y="9739313"/>
            <a:ext cx="5005387" cy="547687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115130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32D229A-EA33-9426-2C92-FC17430334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A513C35E-7908-68E2-A691-895B01D2EF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0DF543B-2791-6CB9-795A-EB8B7076D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B4C45C-23CF-5B41-A3D3-77C8B430EB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81851F2-80E7-7C8B-EC7A-83F623D6A9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027942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12580E-BFE4-D357-BEC9-44397B03A7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5525C-9012-7985-68A5-7FF2CDCE02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27DCD9-51B1-82DB-8DA0-B112B36C1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B4C45C-23CF-5B41-A3D3-77C8B430EB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Aktiv Grotesk" panose="020B0504020202020204" pitchFamily="34" charset="0"/>
              <a:ea typeface="Aktiv Grotesk" panose="020B0504020202020204" pitchFamily="34" charset="0"/>
              <a:cs typeface="Aktiv Grotesk" panose="020B05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9DB05-1C2C-7528-BBCB-148CAA7380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024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icture Placeholder 53">
            <a:extLst>
              <a:ext uri="{FF2B5EF4-FFF2-40B4-BE49-F238E27FC236}">
                <a16:creationId xmlns:a16="http://schemas.microsoft.com/office/drawing/2014/main" id="{77DD4862-CBFD-23DF-A935-4EA1AEBFC0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EDE4BAEF-0FF8-8178-E7EA-3086286C19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3271BE30-3EF3-A6E1-579C-AA424C5763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E52720AA-AE6A-D58B-4430-1DB524B687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8" name="Footer Placeholder 37">
            <a:extLst>
              <a:ext uri="{FF2B5EF4-FFF2-40B4-BE49-F238E27FC236}">
                <a16:creationId xmlns:a16="http://schemas.microsoft.com/office/drawing/2014/main" id="{6424A964-0A93-CCC1-7A89-F8A456684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16260" y="9739312"/>
            <a:ext cx="6172200" cy="54768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</a:p>
        </p:txBody>
      </p:sp>
      <p:sp>
        <p:nvSpPr>
          <p:cNvPr id="39" name="Slide Number Placeholder 38">
            <a:extLst>
              <a:ext uri="{FF2B5EF4-FFF2-40B4-BE49-F238E27FC236}">
                <a16:creationId xmlns:a16="http://schemas.microsoft.com/office/drawing/2014/main" id="{4FD33213-7FB8-28F1-C59A-DC6E4D51A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B4C45C-23CF-5B41-A3D3-77C8B430EB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419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FD1C1C8A-64B6-1578-C1CA-604C2652B4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E232F59-5F3A-CF72-63EC-BDC3D5181B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6727CEBF-C73C-CCD9-68D4-98DE8F05B1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1982C2A8-FFBA-537D-D21C-3C13954321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7D48F592-4650-E658-A5C4-EF38DFF2F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B4C45C-23CF-5B41-A3D3-77C8B430EB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394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D8B4609F-EA19-AA68-4B30-AB69DC7309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5E383D4-762C-DA9A-11F6-E12CA2530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6F77533E-4CFD-8EA0-9654-B091EF7AE1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96A5E3DC-6D12-4D54-607B-4D185B5D31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B1E2718-96F7-CB52-2737-D1B1D33534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B4C45C-23CF-5B41-A3D3-77C8B430EB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849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7610D230-C993-06FE-7DBB-F6235EB830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597DFB0F-B398-5A94-E4B4-9DDFB078F0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C93EDF53-7E92-D022-82E3-163949D90C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770EBA25-C3F6-3A48-B3D8-21C025B18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5669914E-F66E-8625-5346-FD51EDD3985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7" name="Text Placeholder 76">
            <a:extLst>
              <a:ext uri="{FF2B5EF4-FFF2-40B4-BE49-F238E27FC236}">
                <a16:creationId xmlns:a16="http://schemas.microsoft.com/office/drawing/2014/main" id="{28C73733-AC23-2C8C-CE24-F4CB94A7C55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3BB16244-C6A7-26EF-0900-8AFD6710EF2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9" name="Text Placeholder 78">
            <a:extLst>
              <a:ext uri="{FF2B5EF4-FFF2-40B4-BE49-F238E27FC236}">
                <a16:creationId xmlns:a16="http://schemas.microsoft.com/office/drawing/2014/main" id="{FDC593D5-24C9-07CD-CD03-1428FE1495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0" name="Text Placeholder 79">
            <a:extLst>
              <a:ext uri="{FF2B5EF4-FFF2-40B4-BE49-F238E27FC236}">
                <a16:creationId xmlns:a16="http://schemas.microsoft.com/office/drawing/2014/main" id="{3CBC31F7-7B0B-1E60-F3E5-34D6767DB2F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C6687B64-D2B9-2399-D703-CBED5774AF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2" name="Footer Placeholder 31">
            <a:extLst>
              <a:ext uri="{FF2B5EF4-FFF2-40B4-BE49-F238E27FC236}">
                <a16:creationId xmlns:a16="http://schemas.microsoft.com/office/drawing/2014/main" id="{79EC9706-984E-223A-1859-31D1F064B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54713224-A13C-0648-45AC-9428A2C82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B4C45C-23CF-5B41-A3D3-77C8B430EB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31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5D83F04-4C0E-F4E6-6243-E2944EBC31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03C40CD-2124-8ADC-161C-E97F0F140E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A0E60EB-DAD2-140F-6D02-A8B996A72BBF}"/>
              </a:ext>
            </a:extLst>
          </p:cNvPr>
          <p:cNvSpPr txBox="1"/>
          <p:nvPr/>
        </p:nvSpPr>
        <p:spPr>
          <a:xfrm>
            <a:off x="1219200" y="9901692"/>
            <a:ext cx="9144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© 2026 </a:t>
            </a:r>
            <a:r>
              <a:rPr lang="en-US" sz="1100" dirty="0" err="1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SuperiorCompletions</a:t>
            </a:r>
            <a:r>
              <a:rPr lang="en-US" sz="11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18018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60FA3330-383E-E589-C549-653266E793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C3627006-8F0B-CD5D-6A97-65FC4AFFE1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26B335E7-E230-42FB-8C23-35F97A2B35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764A40FA-533D-4BE7-1F63-C5C2200FA04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F700CA86-211D-F0C0-56AB-28CC8569CB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F2F28CFC-50EB-6226-EECF-50A10C1056B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9549CE04-14EE-1097-157F-74BE3153792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7" name="Online Image Placeholder 66">
            <a:extLst>
              <a:ext uri="{FF2B5EF4-FFF2-40B4-BE49-F238E27FC236}">
                <a16:creationId xmlns:a16="http://schemas.microsoft.com/office/drawing/2014/main" id="{C564B83D-47EB-0074-BE6F-4D83FACB88A1}"/>
              </a:ext>
            </a:extLst>
          </p:cNvPr>
          <p:cNvSpPr>
            <a:spLocks noGrp="1"/>
          </p:cNvSpPr>
          <p:nvPr>
            <p:ph type="clipArt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" name="Online Image Placeholder 67">
            <a:extLst>
              <a:ext uri="{FF2B5EF4-FFF2-40B4-BE49-F238E27FC236}">
                <a16:creationId xmlns:a16="http://schemas.microsoft.com/office/drawing/2014/main" id="{EE1B6676-2443-452B-F521-23FAACC543EC}"/>
              </a:ext>
            </a:extLst>
          </p:cNvPr>
          <p:cNvSpPr>
            <a:spLocks noGrp="1"/>
          </p:cNvSpPr>
          <p:nvPr>
            <p:ph type="clipArt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Online Image Placeholder 68">
            <a:extLst>
              <a:ext uri="{FF2B5EF4-FFF2-40B4-BE49-F238E27FC236}">
                <a16:creationId xmlns:a16="http://schemas.microsoft.com/office/drawing/2014/main" id="{6DC47CE6-D944-1690-DEF0-4A336787B56D}"/>
              </a:ext>
            </a:extLst>
          </p:cNvPr>
          <p:cNvSpPr>
            <a:spLocks noGrp="1"/>
          </p:cNvSpPr>
          <p:nvPr>
            <p:ph type="clipArt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Footer Placeholder 31">
            <a:extLst>
              <a:ext uri="{FF2B5EF4-FFF2-40B4-BE49-F238E27FC236}">
                <a16:creationId xmlns:a16="http://schemas.microsoft.com/office/drawing/2014/main" id="{B5157904-A4FB-176A-F8D7-B2D25D4CE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id="{E62EC1F1-84BF-C7D8-9A47-D6C73B224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B4C45C-23CF-5B41-A3D3-77C8B430EB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500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4BB10734-034A-F37C-5274-D6A951BBEAA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6FD7EC33-1931-4FDB-1EB4-49AD7B3AA8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040FEE11-7B3E-5571-CF65-3A80C0E064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09DFF8B1-BB69-F93A-3D35-78948E3769C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04103A3C-5EF6-B5E0-31FF-5F5B776189B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F6F3B9BF-C84B-8692-3857-632904DD6BB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F71BA292-D2CB-F431-B9D0-650AFE73B1B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B79EFE26-A18A-6D93-E9D1-9262A5C47A7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8F0BB2D8-D8FE-A271-8DD3-2AEC63CFAB6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0" name="Footer Placeholder 29">
            <a:extLst>
              <a:ext uri="{FF2B5EF4-FFF2-40B4-BE49-F238E27FC236}">
                <a16:creationId xmlns:a16="http://schemas.microsoft.com/office/drawing/2014/main" id="{B00B5AB1-3813-C4DC-7AF8-8701382AA8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1" name="Slide Number Placeholder 30">
            <a:extLst>
              <a:ext uri="{FF2B5EF4-FFF2-40B4-BE49-F238E27FC236}">
                <a16:creationId xmlns:a16="http://schemas.microsoft.com/office/drawing/2014/main" id="{41601A1F-8A18-D811-D83D-EE18468A9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B4C45C-23CF-5B41-A3D3-77C8B430EB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82000"/>
                  </a:srgbClr>
                </a:solidFill>
                <a:effectLst/>
                <a:uLnTx/>
                <a:uFillTx/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82000"/>
                </a:srgbClr>
              </a:solidFill>
              <a:effectLst/>
              <a:uLnTx/>
              <a:uFillTx/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6362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BCBF251-F9BA-A41A-BD71-F89B592BE9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4832B278-ECB1-F7CB-D927-F3E1F7A6429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9BB1516-ED01-2775-3A84-591F3D593B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fld id="{45B4C45C-23CF-5B41-A3D3-77C8B430EB08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563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A5ED6A3-681F-25EF-0811-8212ACBDBA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A7BBB-ED6E-7F18-59A6-C1B349D75E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177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A856862-589B-20A8-EDF1-01268E8D14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602C456-E21D-5583-7429-5A99F4A172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CFCC6BA-501E-B016-6880-4557E6E07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fld id="{45B4C45C-23CF-5B41-A3D3-77C8B430EB0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Footer Placeholder 9">
            <a:extLst>
              <a:ext uri="{FF2B5EF4-FFF2-40B4-BE49-F238E27FC236}">
                <a16:creationId xmlns:a16="http://schemas.microsoft.com/office/drawing/2014/main" id="{D47FB1AB-55B6-63EF-A9E5-93C3FA3EB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6813" y="9739313"/>
            <a:ext cx="5005387" cy="547687"/>
          </a:xfrm>
        </p:spPr>
        <p:txBody>
          <a:bodyPr/>
          <a:lstStyle/>
          <a:p>
            <a:r>
              <a:rPr lang="en-US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180301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32D229A-EA33-9426-2C92-FC17430334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A513C35E-7908-68E2-A691-895B01D2EF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0DF543B-2791-6CB9-795A-EB8B7076D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fld id="{45B4C45C-23CF-5B41-A3D3-77C8B430EB0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81851F2-80E7-7C8B-EC7A-83F623D6A9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</p:spPr>
        <p:txBody>
          <a:bodyPr/>
          <a:lstStyle/>
          <a:p>
            <a:r>
              <a:rPr lang="en-US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452565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12580E-BFE4-D357-BEC9-44397B03A7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5525C-9012-7985-68A5-7FF2CDCE02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27DCD9-51B1-82DB-8DA0-B112B36C1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B4C45C-23CF-5B41-A3D3-77C8B430EB08}" type="slidenum">
              <a:rPr lang="en-US" smtClean="0"/>
              <a:pPr/>
              <a:t>6</a:t>
            </a:fld>
            <a:endParaRPr lang="en-US" dirty="0">
              <a:latin typeface="Aktiv Grotesk" panose="020B0504020202020204" pitchFamily="34" charset="0"/>
              <a:ea typeface="Aktiv Grotesk" panose="020B0504020202020204" pitchFamily="34" charset="0"/>
              <a:cs typeface="Aktiv Grotesk" panose="020B05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9DB05-1C2C-7528-BBCB-148CAA7380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  <a:endParaRPr lang="en-US" sz="1600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25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icture Placeholder 53">
            <a:extLst>
              <a:ext uri="{FF2B5EF4-FFF2-40B4-BE49-F238E27FC236}">
                <a16:creationId xmlns:a16="http://schemas.microsoft.com/office/drawing/2014/main" id="{77DD4862-CBFD-23DF-A935-4EA1AEBFC0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EDE4BAEF-0FF8-8178-E7EA-3086286C19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3271BE30-3EF3-A6E1-579C-AA424C5763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E52720AA-AE6A-D58B-4430-1DB524B687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8" name="Footer Placeholder 37">
            <a:extLst>
              <a:ext uri="{FF2B5EF4-FFF2-40B4-BE49-F238E27FC236}">
                <a16:creationId xmlns:a16="http://schemas.microsoft.com/office/drawing/2014/main" id="{6424A964-0A93-CCC1-7A89-F8A456684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16260" y="9739312"/>
            <a:ext cx="6172200" cy="547688"/>
          </a:xfrm>
        </p:spPr>
        <p:txBody>
          <a:bodyPr/>
          <a:lstStyle/>
          <a:p>
            <a:r>
              <a:rPr lang="en-US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</a:p>
        </p:txBody>
      </p:sp>
      <p:sp>
        <p:nvSpPr>
          <p:cNvPr id="39" name="Slide Number Placeholder 38">
            <a:extLst>
              <a:ext uri="{FF2B5EF4-FFF2-40B4-BE49-F238E27FC236}">
                <a16:creationId xmlns:a16="http://schemas.microsoft.com/office/drawing/2014/main" id="{4FD33213-7FB8-28F1-C59A-DC6E4D51A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fld id="{45B4C45C-23CF-5B41-A3D3-77C8B430EB0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594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FD1C1C8A-64B6-1578-C1CA-604C2652B4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E232F59-5F3A-CF72-63EC-BDC3D5181B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6727CEBF-C73C-CCD9-68D4-98DE8F05B1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1982C2A8-FFBA-537D-D21C-3C13954321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7D48F592-4650-E658-A5C4-EF38DFF2F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fld id="{45B4C45C-23CF-5B41-A3D3-77C8B430EB0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026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D8B4609F-EA19-AA68-4B30-AB69DC7309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5E383D4-762C-DA9A-11F6-E12CA2530B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6F77533E-4CFD-8EA0-9654-B091EF7AE1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96A5E3DC-6D12-4D54-607B-4D185B5D31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7408" y="9739312"/>
            <a:ext cx="5004791" cy="547688"/>
          </a:xfrm>
        </p:spPr>
        <p:txBody>
          <a:bodyPr/>
          <a:lstStyle/>
          <a:p>
            <a:r>
              <a:rPr lang="en-US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Presentation Title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B1E2718-96F7-CB52-2737-D1B1D33534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40223" y="9603879"/>
            <a:ext cx="980368" cy="683121"/>
          </a:xfrm>
        </p:spPr>
        <p:txBody>
          <a:bodyPr/>
          <a:lstStyle/>
          <a:p>
            <a:fld id="{45B4C45C-23CF-5B41-A3D3-77C8B430EB0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12698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SES Colors">
      <a:dk1>
        <a:srgbClr val="000000"/>
      </a:dk1>
      <a:lt1>
        <a:srgbClr val="FFFFFF"/>
      </a:lt1>
      <a:dk2>
        <a:srgbClr val="1F345D"/>
      </a:dk2>
      <a:lt2>
        <a:srgbClr val="E7E6E6"/>
      </a:lt2>
      <a:accent1>
        <a:srgbClr val="1D57F5"/>
      </a:accent1>
      <a:accent2>
        <a:srgbClr val="FED100"/>
      </a:accent2>
      <a:accent3>
        <a:srgbClr val="1F345E"/>
      </a:accent3>
      <a:accent4>
        <a:srgbClr val="1D55EA"/>
      </a:accent4>
      <a:accent5>
        <a:srgbClr val="5B9BD5"/>
      </a:accent5>
      <a:accent6>
        <a:srgbClr val="70AD47"/>
      </a:accent6>
      <a:hlink>
        <a:srgbClr val="1D57F5"/>
      </a:hlink>
      <a:folHlink>
        <a:srgbClr val="98133B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Custom Design">
  <a:themeElements>
    <a:clrScheme name="SES Colors">
      <a:dk1>
        <a:srgbClr val="000000"/>
      </a:dk1>
      <a:lt1>
        <a:srgbClr val="FFFFFF"/>
      </a:lt1>
      <a:dk2>
        <a:srgbClr val="1F345D"/>
      </a:dk2>
      <a:lt2>
        <a:srgbClr val="E7E6E6"/>
      </a:lt2>
      <a:accent1>
        <a:srgbClr val="1D57F5"/>
      </a:accent1>
      <a:accent2>
        <a:srgbClr val="FED100"/>
      </a:accent2>
      <a:accent3>
        <a:srgbClr val="1F345E"/>
      </a:accent3>
      <a:accent4>
        <a:srgbClr val="1D55EA"/>
      </a:accent4>
      <a:accent5>
        <a:srgbClr val="5B9BD5"/>
      </a:accent5>
      <a:accent6>
        <a:srgbClr val="70AD47"/>
      </a:accent6>
      <a:hlink>
        <a:srgbClr val="1D57F5"/>
      </a:hlink>
      <a:folHlink>
        <a:srgbClr val="98133B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67</Words>
  <Application>Microsoft Office PowerPoint</Application>
  <PresentationFormat>Custom</PresentationFormat>
  <Paragraphs>37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Aktiv Grotesk</vt:lpstr>
      <vt:lpstr>Arial</vt:lpstr>
      <vt:lpstr>Calibri</vt:lpstr>
      <vt:lpstr>Cera Pro</vt:lpstr>
      <vt:lpstr>Microsoft Sans Serif</vt:lpstr>
      <vt:lpstr>1_Custom Design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Kemp, Kellen</cp:lastModifiedBy>
  <cp:revision>24</cp:revision>
  <dcterms:created xsi:type="dcterms:W3CDTF">2026-06-25T22:18:10Z</dcterms:created>
  <dcterms:modified xsi:type="dcterms:W3CDTF">2026-07-15T01:14:53Z</dcterms:modified>
</cp:coreProperties>
</file>